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1"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pPr marL="914400" lvl="1" indent="-317500">
              <a:buClr>
                <a:srgbClr val="000000"/>
              </a:buClr>
              <a:buSzPct val="127272"/>
              <a:buFont typeface="Courier New"/>
              <a:buChar char="o"/>
            </a:pPr>
            <a:r>
              <a:rPr sz="1100"/>
              <a:t>
</a:t>
            </a:r>
          </a:p>
          <a:p>
            <a:endParaRPr/>
          </a:p>
          <a:p>
            <a:endParaRPr/>
          </a:p>
          <a:p>
            <a:endParaRPr/>
          </a:p>
          <a:p>
            <a:endParaRPr/>
          </a:p>
          <a:p>
            <a:endParaRPr/>
          </a:p>
          <a:p>
            <a:endParaRPr/>
          </a:p>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Shape 153"/>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Shape 160"/>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Shape 174"/>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Shape 181"/>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Shape 188"/>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p:nvPr/>
        </p:nvSpPr>
        <p:spPr>
          <a:xfrm>
            <a:off x="0" y="1600200"/>
            <a:ext cx="9144000" cy="3657600"/>
          </a:xfrm>
          <a:prstGeom prst="rect">
            <a:avLst/>
          </a:prstGeom>
          <a:solidFill>
            <a:schemeClr val="dk1">
              <a:alpha val="20000"/>
            </a:schemeClr>
          </a:solidFill>
          <a:ln>
            <a:noFill/>
          </a:ln>
        </p:spPr>
        <p:txBody>
          <a:bodyPr lIns="91425" tIns="45700" rIns="91425" bIns="45700" anchor="ctr" anchorCtr="0">
            <a:spAutoFit/>
          </a:bodyPr>
          <a:lstStyle/>
          <a:p>
            <a:endParaRPr/>
          </a:p>
        </p:txBody>
      </p:sp>
      <p:grpSp>
        <p:nvGrpSpPr>
          <p:cNvPr id="9" name="Shape 9"/>
          <p:cNvGrpSpPr/>
          <p:nvPr/>
        </p:nvGrpSpPr>
        <p:grpSpPr>
          <a:xfrm>
            <a:off x="0" y="-1438"/>
            <a:ext cx="1827407" cy="6859503"/>
            <a:chOff x="0" y="-1438"/>
            <a:chExt cx="798029" cy="6859503"/>
          </a:xfrm>
        </p:grpSpPr>
        <p:sp>
          <p:nvSpPr>
            <p:cNvPr id="10" name="Shape 10"/>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spAutoFit/>
            </a:bodyPr>
            <a:lstStyle/>
            <a:p>
              <a:endParaRPr/>
            </a:p>
          </p:txBody>
        </p:sp>
        <p:sp>
          <p:nvSpPr>
            <p:cNvPr id="11" name="Shape 11"/>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grpSp>
        <p:nvGrpSpPr>
          <p:cNvPr id="12" name="Shape 12"/>
          <p:cNvGrpSpPr/>
          <p:nvPr/>
        </p:nvGrpSpPr>
        <p:grpSpPr>
          <a:xfrm flipH="1">
            <a:off x="7316591" y="0"/>
            <a:ext cx="1827407" cy="6859503"/>
            <a:chOff x="0" y="-1438"/>
            <a:chExt cx="798029" cy="6859503"/>
          </a:xfrm>
        </p:grpSpPr>
        <p:sp>
          <p:nvSpPr>
            <p:cNvPr id="13" name="Shape 13"/>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spAutoFit/>
            </a:bodyPr>
            <a:lstStyle/>
            <a:p>
              <a:endParaRPr/>
            </a:p>
          </p:txBody>
        </p:sp>
        <p:sp>
          <p:nvSpPr>
            <p:cNvPr id="14" name="Shape 14"/>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sp>
        <p:nvSpPr>
          <p:cNvPr id="15" name="Shape 15"/>
          <p:cNvSpPr>
            <a:spLocks noGrp="1"/>
          </p:cNvSpPr>
          <p:nvPr>
            <p:ph type="ctrTitle"/>
          </p:nvPr>
        </p:nvSpPr>
        <p:spPr>
          <a:xfrm>
            <a:off x="685800" y="2090913"/>
            <a:ext cx="7772400" cy="1650599"/>
          </a:xfrm>
          <a:prstGeom prst="rect">
            <a:avLst/>
          </a:prstGeom>
          <a:noFill/>
          <a:ln>
            <a:noFill/>
          </a:ln>
        </p:spPr>
        <p:txBody>
          <a:bodyPr lIns="91425" tIns="91425" rIns="91425" bIns="91425" anchor="b" anchorCtr="0"/>
          <a:lstStyle>
            <a:lvl1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1pPr>
            <a:lvl2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2pPr>
            <a:lvl3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3pPr>
            <a:lvl4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4pPr>
            <a:lvl5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5pPr>
            <a:lvl6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6pPr>
            <a:lvl7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7pPr>
            <a:lvl8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8pPr>
            <a:lvl9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9pPr>
          </a:lstStyle>
          <a:p>
            <a:endParaRPr/>
          </a:p>
        </p:txBody>
      </p:sp>
      <p:sp>
        <p:nvSpPr>
          <p:cNvPr id="16" name="Shape 16"/>
          <p:cNvSpPr>
            <a:spLocks noGrp="1"/>
          </p:cNvSpPr>
          <p:nvPr>
            <p:ph type="subTitle" idx="1"/>
          </p:nvPr>
        </p:nvSpPr>
        <p:spPr>
          <a:xfrm>
            <a:off x="685800" y="3886200"/>
            <a:ext cx="7772400" cy="878099"/>
          </a:xfrm>
          <a:prstGeom prst="rect">
            <a:avLst/>
          </a:prstGeom>
          <a:noFill/>
          <a:ln>
            <a:noFill/>
          </a:ln>
        </p:spPr>
        <p:txBody>
          <a:bodyPr lIns="91425" tIns="91425" rIns="91425" bIns="91425" anchor="t" anchorCtr="0"/>
          <a:lstStyle>
            <a:lvl1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1pPr>
            <a:lvl2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2pPr>
            <a:lvl3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3pPr>
            <a:lvl4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4pPr>
            <a:lvl5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5pPr>
            <a:lvl6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6pPr>
            <a:lvl7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7pPr>
            <a:lvl8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8pPr>
            <a:lvl9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82"/>
        <p:cNvGrpSpPr/>
        <p:nvPr/>
      </p:nvGrpSpPr>
      <p:grpSpPr>
        <a:xfrm>
          <a:off x="0" y="0"/>
          <a:ext cx="0" cy="0"/>
          <a:chOff x="0" y="0"/>
          <a:chExt cx="0" cy="0"/>
        </a:xfrm>
      </p:grpSpPr>
      <p:sp>
        <p:nvSpPr>
          <p:cNvPr id="83" name="Shape 8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84"/>
        <p:cNvGrpSpPr/>
        <p:nvPr/>
      </p:nvGrpSpPr>
      <p:grpSpPr>
        <a:xfrm>
          <a:off x="0" y="0"/>
          <a:ext cx="0" cy="0"/>
          <a:chOff x="0" y="0"/>
          <a:chExt cx="0" cy="0"/>
        </a:xfrm>
      </p:grpSpPr>
      <p:sp>
        <p:nvSpPr>
          <p:cNvPr id="85" name="Shape 85"/>
          <p:cNvSpPr>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7"/>
        <p:cNvGrpSpPr/>
        <p:nvPr/>
      </p:nvGrpSpPr>
      <p:grpSpPr>
        <a:xfrm>
          <a:off x="0" y="0"/>
          <a:ext cx="0" cy="0"/>
          <a:chOff x="0" y="0"/>
          <a:chExt cx="0" cy="0"/>
        </a:xfrm>
      </p:grpSpPr>
      <p:sp>
        <p:nvSpPr>
          <p:cNvPr id="18" name="Shape 18"/>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spAutoFit/>
          </a:bodyPr>
          <a:lstStyle/>
          <a:p>
            <a:endParaRPr/>
          </a:p>
        </p:txBody>
      </p:sp>
      <p:grpSp>
        <p:nvGrpSpPr>
          <p:cNvPr id="19" name="Shape 19"/>
          <p:cNvGrpSpPr/>
          <p:nvPr/>
        </p:nvGrpSpPr>
        <p:grpSpPr>
          <a:xfrm>
            <a:off x="0" y="-1438"/>
            <a:ext cx="649180" cy="6859503"/>
            <a:chOff x="0" y="-1438"/>
            <a:chExt cx="649180" cy="6859503"/>
          </a:xfrm>
        </p:grpSpPr>
        <p:sp>
          <p:nvSpPr>
            <p:cNvPr id="20" name="Shape 20"/>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spAutoFit/>
            </a:bodyPr>
            <a:lstStyle/>
            <a:p>
              <a:endParaRPr/>
            </a:p>
          </p:txBody>
        </p:sp>
        <p:sp>
          <p:nvSpPr>
            <p:cNvPr id="21" name="Shape 21"/>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grpSp>
        <p:nvGrpSpPr>
          <p:cNvPr id="22" name="Shape 22"/>
          <p:cNvGrpSpPr/>
          <p:nvPr/>
        </p:nvGrpSpPr>
        <p:grpSpPr>
          <a:xfrm flipH="1">
            <a:off x="8494493" y="0"/>
            <a:ext cx="649180" cy="6859503"/>
            <a:chOff x="0" y="-1438"/>
            <a:chExt cx="649180" cy="6859503"/>
          </a:xfrm>
        </p:grpSpPr>
        <p:sp>
          <p:nvSpPr>
            <p:cNvPr id="23" name="Shape 2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spAutoFit/>
            </a:bodyPr>
            <a:lstStyle/>
            <a:p>
              <a:endParaRPr/>
            </a:p>
          </p:txBody>
        </p:sp>
        <p:sp>
          <p:nvSpPr>
            <p:cNvPr id="24" name="Shape 2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sp>
        <p:nvSpPr>
          <p:cNvPr id="25" name="Shape 25"/>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spAutoFit/>
          </a:bodyPr>
          <a:lstStyle/>
          <a:p>
            <a:endParaRPr/>
          </a:p>
        </p:txBody>
      </p:sp>
      <p:sp>
        <p:nvSpPr>
          <p:cNvPr id="26" name="Shape 26"/>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a:endParaRPr/>
          </a:p>
        </p:txBody>
      </p:sp>
      <p:sp>
        <p:nvSpPr>
          <p:cNvPr id="27" name="Shape 27"/>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28"/>
        <p:cNvGrpSpPr/>
        <p:nvPr/>
      </p:nvGrpSpPr>
      <p:grpSpPr>
        <a:xfrm>
          <a:off x="0" y="0"/>
          <a:ext cx="0" cy="0"/>
          <a:chOff x="0" y="0"/>
          <a:chExt cx="0" cy="0"/>
        </a:xfrm>
      </p:grpSpPr>
      <p:sp>
        <p:nvSpPr>
          <p:cNvPr id="29" name="Shape 29"/>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spAutoFit/>
          </a:bodyPr>
          <a:lstStyle/>
          <a:p>
            <a:endParaRPr/>
          </a:p>
        </p:txBody>
      </p:sp>
      <p:grpSp>
        <p:nvGrpSpPr>
          <p:cNvPr id="30" name="Shape 30"/>
          <p:cNvGrpSpPr/>
          <p:nvPr/>
        </p:nvGrpSpPr>
        <p:grpSpPr>
          <a:xfrm>
            <a:off x="0" y="-1438"/>
            <a:ext cx="649180" cy="6859503"/>
            <a:chOff x="0" y="-1438"/>
            <a:chExt cx="649180" cy="6859503"/>
          </a:xfrm>
        </p:grpSpPr>
        <p:sp>
          <p:nvSpPr>
            <p:cNvPr id="31" name="Shape 31"/>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sp>
          <p:nvSpPr>
            <p:cNvPr id="32" name="Shape 32"/>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grpSp>
        <p:nvGrpSpPr>
          <p:cNvPr id="33" name="Shape 33"/>
          <p:cNvGrpSpPr/>
          <p:nvPr/>
        </p:nvGrpSpPr>
        <p:grpSpPr>
          <a:xfrm flipH="1">
            <a:off x="8494493" y="0"/>
            <a:ext cx="649180" cy="6859503"/>
            <a:chOff x="0" y="-1438"/>
            <a:chExt cx="649180" cy="6859503"/>
          </a:xfrm>
        </p:grpSpPr>
        <p:sp>
          <p:nvSpPr>
            <p:cNvPr id="34" name="Shape 34"/>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spAutoFit/>
            </a:bodyPr>
            <a:lstStyle/>
            <a:p>
              <a:endParaRPr/>
            </a:p>
          </p:txBody>
        </p:sp>
        <p:sp>
          <p:nvSpPr>
            <p:cNvPr id="35" name="Shape 35"/>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sp>
        <p:nvSpPr>
          <p:cNvPr id="36" name="Shape 36"/>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spAutoFit/>
          </a:bodyPr>
          <a:lstStyle/>
          <a:p>
            <a:endParaRPr/>
          </a:p>
        </p:txBody>
      </p:sp>
      <p:sp>
        <p:nvSpPr>
          <p:cNvPr id="37" name="Shape 37"/>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a:endParaRPr/>
          </a:p>
        </p:txBody>
      </p:sp>
      <p:sp>
        <p:nvSpPr>
          <p:cNvPr id="38" name="Shape 38"/>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39" name="Shape 39"/>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40"/>
        <p:cNvGrpSpPr/>
        <p:nvPr/>
      </p:nvGrpSpPr>
      <p:grpSpPr>
        <a:xfrm>
          <a:off x="0" y="0"/>
          <a:ext cx="0" cy="0"/>
          <a:chOff x="0" y="0"/>
          <a:chExt cx="0" cy="0"/>
        </a:xfrm>
      </p:grpSpPr>
      <p:sp>
        <p:nvSpPr>
          <p:cNvPr id="41" name="Shape 41"/>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spAutoFit/>
          </a:bodyPr>
          <a:lstStyle/>
          <a:p>
            <a:endParaRPr/>
          </a:p>
        </p:txBody>
      </p:sp>
      <p:grpSp>
        <p:nvGrpSpPr>
          <p:cNvPr id="42" name="Shape 42"/>
          <p:cNvGrpSpPr/>
          <p:nvPr/>
        </p:nvGrpSpPr>
        <p:grpSpPr>
          <a:xfrm>
            <a:off x="0" y="-1438"/>
            <a:ext cx="649180" cy="6859503"/>
            <a:chOff x="0" y="-1438"/>
            <a:chExt cx="649180" cy="6859503"/>
          </a:xfrm>
        </p:grpSpPr>
        <p:sp>
          <p:nvSpPr>
            <p:cNvPr id="43" name="Shape 4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sp>
          <p:nvSpPr>
            <p:cNvPr id="44" name="Shape 4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grpSp>
        <p:nvGrpSpPr>
          <p:cNvPr id="45" name="Shape 45"/>
          <p:cNvGrpSpPr/>
          <p:nvPr/>
        </p:nvGrpSpPr>
        <p:grpSpPr>
          <a:xfrm flipH="1">
            <a:off x="8494493" y="0"/>
            <a:ext cx="649180" cy="6859503"/>
            <a:chOff x="0" y="-1438"/>
            <a:chExt cx="649180" cy="6859503"/>
          </a:xfrm>
        </p:grpSpPr>
        <p:sp>
          <p:nvSpPr>
            <p:cNvPr id="46" name="Shape 46"/>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sp>
          <p:nvSpPr>
            <p:cNvPr id="47" name="Shape 47"/>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sp>
        <p:nvSpPr>
          <p:cNvPr id="48" name="Shape 48"/>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spAutoFit/>
          </a:bodyPr>
          <a:lstStyle/>
          <a:p>
            <a:endParaRPr/>
          </a:p>
        </p:txBody>
      </p:sp>
      <p:sp>
        <p:nvSpPr>
          <p:cNvPr id="49" name="Shape 49"/>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50"/>
        <p:cNvGrpSpPr/>
        <p:nvPr/>
      </p:nvGrpSpPr>
      <p:grpSpPr>
        <a:xfrm>
          <a:off x="0" y="0"/>
          <a:ext cx="0" cy="0"/>
          <a:chOff x="0" y="0"/>
          <a:chExt cx="0" cy="0"/>
        </a:xfrm>
      </p:grpSpPr>
      <p:sp>
        <p:nvSpPr>
          <p:cNvPr id="51" name="Shape 51"/>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spAutoFit/>
          </a:bodyPr>
          <a:lstStyle/>
          <a:p>
            <a:endParaRPr/>
          </a:p>
        </p:txBody>
      </p:sp>
      <p:grpSp>
        <p:nvGrpSpPr>
          <p:cNvPr id="52" name="Shape 52"/>
          <p:cNvGrpSpPr/>
          <p:nvPr/>
        </p:nvGrpSpPr>
        <p:grpSpPr>
          <a:xfrm>
            <a:off x="0" y="-1438"/>
            <a:ext cx="649180" cy="6859503"/>
            <a:chOff x="0" y="-1438"/>
            <a:chExt cx="649180" cy="6859503"/>
          </a:xfrm>
        </p:grpSpPr>
        <p:sp>
          <p:nvSpPr>
            <p:cNvPr id="53" name="Shape 5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sp>
          <p:nvSpPr>
            <p:cNvPr id="54" name="Shape 5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grpSp>
        <p:nvGrpSpPr>
          <p:cNvPr id="55" name="Shape 55"/>
          <p:cNvGrpSpPr/>
          <p:nvPr/>
        </p:nvGrpSpPr>
        <p:grpSpPr>
          <a:xfrm flipH="1">
            <a:off x="8494493" y="0"/>
            <a:ext cx="649180" cy="6859503"/>
            <a:chOff x="0" y="-1438"/>
            <a:chExt cx="649180" cy="6859503"/>
          </a:xfrm>
        </p:grpSpPr>
        <p:sp>
          <p:nvSpPr>
            <p:cNvPr id="56" name="Shape 56"/>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sp>
          <p:nvSpPr>
            <p:cNvPr id="57" name="Shape 57"/>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sp>
        <p:nvSpPr>
          <p:cNvPr id="58" name="Shape 58"/>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spAutoFit/>
          </a:bodyPr>
          <a:lstStyle/>
          <a:p>
            <a:endParaRPr/>
          </a:p>
        </p:txBody>
      </p:sp>
      <p:sp>
        <p:nvSpPr>
          <p:cNvPr id="59" name="Shape 59"/>
          <p:cNvSpPr>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lt2"/>
              </a:buClr>
              <a:buSzPct val="166666"/>
              <a:buFont typeface="Arial"/>
              <a:buChar char="•"/>
              <a:defRPr sz="1800">
                <a:solidFill>
                  <a:schemeClr val="lt2"/>
                </a:solidFill>
              </a:defRPr>
            </a:lvl1pPr>
            <a:lvl2pPr marL="285750" indent="-285750" algn="ctr" rtl="0">
              <a:lnSpc>
                <a:spcPct val="100000"/>
              </a:lnSpc>
              <a:spcBef>
                <a:spcPts val="0"/>
              </a:spcBef>
              <a:spcAft>
                <a:spcPts val="0"/>
              </a:spcAft>
              <a:buClr>
                <a:schemeClr val="lt2"/>
              </a:buClr>
              <a:buSzPct val="100000"/>
              <a:buFont typeface="Courier New"/>
              <a:buChar char="o"/>
              <a:defRPr sz="1800">
                <a:solidFill>
                  <a:schemeClr val="lt2"/>
                </a:solidFill>
              </a:defRPr>
            </a:lvl2pPr>
            <a:lvl3pPr marL="285750" indent="-285750" algn="ctr" rtl="0">
              <a:lnSpc>
                <a:spcPct val="100000"/>
              </a:lnSpc>
              <a:spcBef>
                <a:spcPts val="0"/>
              </a:spcBef>
              <a:spcAft>
                <a:spcPts val="0"/>
              </a:spcAft>
              <a:buClr>
                <a:schemeClr val="lt2"/>
              </a:buClr>
              <a:buSzPct val="100000"/>
              <a:buFont typeface="Wingdings"/>
              <a:buChar char="§"/>
              <a:defRPr sz="1800">
                <a:solidFill>
                  <a:schemeClr val="lt2"/>
                </a:solidFill>
              </a:defRPr>
            </a:lvl3pPr>
            <a:lvl4pPr marL="285750" indent="-285750" algn="ctr" rtl="0">
              <a:lnSpc>
                <a:spcPct val="100000"/>
              </a:lnSpc>
              <a:spcBef>
                <a:spcPts val="0"/>
              </a:spcBef>
              <a:spcAft>
                <a:spcPts val="0"/>
              </a:spcAft>
              <a:buClr>
                <a:schemeClr val="lt2"/>
              </a:buClr>
              <a:buSzPct val="166666"/>
              <a:buFont typeface="Arial"/>
              <a:buChar char="•"/>
              <a:defRPr sz="1800">
                <a:solidFill>
                  <a:schemeClr val="lt2"/>
                </a:solidFill>
              </a:defRPr>
            </a:lvl4pPr>
            <a:lvl5pPr marL="285750" indent="-285750" algn="ctr" rtl="0">
              <a:lnSpc>
                <a:spcPct val="100000"/>
              </a:lnSpc>
              <a:spcBef>
                <a:spcPts val="0"/>
              </a:spcBef>
              <a:spcAft>
                <a:spcPts val="0"/>
              </a:spcAft>
              <a:buClr>
                <a:schemeClr val="lt2"/>
              </a:buClr>
              <a:buSzPct val="100000"/>
              <a:buFont typeface="Courier New"/>
              <a:buChar char="o"/>
              <a:defRPr sz="1800">
                <a:solidFill>
                  <a:schemeClr val="lt2"/>
                </a:solidFill>
              </a:defRPr>
            </a:lvl5pPr>
            <a:lvl6pPr marL="285750" indent="-285750" algn="ctr" rtl="0">
              <a:lnSpc>
                <a:spcPct val="100000"/>
              </a:lnSpc>
              <a:spcBef>
                <a:spcPts val="0"/>
              </a:spcBef>
              <a:spcAft>
                <a:spcPts val="0"/>
              </a:spcAft>
              <a:buClr>
                <a:schemeClr val="lt2"/>
              </a:buClr>
              <a:buSzPct val="100000"/>
              <a:buFont typeface="Wingdings"/>
              <a:buChar char="§"/>
              <a:defRPr sz="1800">
                <a:solidFill>
                  <a:schemeClr val="lt2"/>
                </a:solidFill>
              </a:defRPr>
            </a:lvl6pPr>
            <a:lvl7pPr marL="285750" indent="-285750" algn="ctr" rtl="0">
              <a:lnSpc>
                <a:spcPct val="100000"/>
              </a:lnSpc>
              <a:spcBef>
                <a:spcPts val="0"/>
              </a:spcBef>
              <a:spcAft>
                <a:spcPts val="0"/>
              </a:spcAft>
              <a:buClr>
                <a:schemeClr val="lt2"/>
              </a:buClr>
              <a:buSzPct val="166666"/>
              <a:buFont typeface="Arial"/>
              <a:buChar char="•"/>
              <a:defRPr sz="1800">
                <a:solidFill>
                  <a:schemeClr val="lt2"/>
                </a:solidFill>
              </a:defRPr>
            </a:lvl7pPr>
            <a:lvl8pPr marL="285750" indent="-285750" algn="ctr" rtl="0">
              <a:lnSpc>
                <a:spcPct val="100000"/>
              </a:lnSpc>
              <a:spcBef>
                <a:spcPts val="0"/>
              </a:spcBef>
              <a:spcAft>
                <a:spcPts val="0"/>
              </a:spcAft>
              <a:buClr>
                <a:schemeClr val="lt2"/>
              </a:buClr>
              <a:buSzPct val="100000"/>
              <a:buFont typeface="Courier New"/>
              <a:buChar char="o"/>
              <a:defRPr sz="1800">
                <a:solidFill>
                  <a:schemeClr val="lt2"/>
                </a:solidFill>
              </a:defRPr>
            </a:lvl8pPr>
            <a:lvl9pPr marL="285750" indent="-285750" algn="ctr" rtl="0">
              <a:lnSpc>
                <a:spcPct val="100000"/>
              </a:lnSpc>
              <a:spcBef>
                <a:spcPts val="0"/>
              </a:spcBef>
              <a:spcAft>
                <a:spcPts val="0"/>
              </a:spcAft>
              <a:buClr>
                <a:schemeClr val="lt2"/>
              </a:buClr>
              <a:buSzPct val="100000"/>
              <a:buFont typeface="Wingdings"/>
              <a:buChar char="§"/>
              <a:defRPr sz="1800">
                <a:solidFill>
                  <a:schemeClr val="lt2"/>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Shape 61"/>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spAutoFit/>
          </a:bodyPr>
          <a:lstStyle/>
          <a:p>
            <a:endParaRPr/>
          </a:p>
        </p:txBody>
      </p:sp>
      <p:grpSp>
        <p:nvGrpSpPr>
          <p:cNvPr id="62" name="Shape 62"/>
          <p:cNvGrpSpPr/>
          <p:nvPr/>
        </p:nvGrpSpPr>
        <p:grpSpPr>
          <a:xfrm>
            <a:off x="0" y="-1438"/>
            <a:ext cx="649180" cy="6859503"/>
            <a:chOff x="0" y="-1438"/>
            <a:chExt cx="649180" cy="6859503"/>
          </a:xfrm>
        </p:grpSpPr>
        <p:sp>
          <p:nvSpPr>
            <p:cNvPr id="63" name="Shape 6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sp>
          <p:nvSpPr>
            <p:cNvPr id="64" name="Shape 6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grpSp>
        <p:nvGrpSpPr>
          <p:cNvPr id="65" name="Shape 65"/>
          <p:cNvGrpSpPr/>
          <p:nvPr/>
        </p:nvGrpSpPr>
        <p:grpSpPr>
          <a:xfrm flipH="1">
            <a:off x="8494493" y="0"/>
            <a:ext cx="649180" cy="6859503"/>
            <a:chOff x="0" y="-1438"/>
            <a:chExt cx="649180" cy="6859503"/>
          </a:xfrm>
        </p:grpSpPr>
        <p:sp>
          <p:nvSpPr>
            <p:cNvPr id="66" name="Shape 66"/>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sp>
          <p:nvSpPr>
            <p:cNvPr id="67" name="Shape 67"/>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spAutoFit/>
            </a:bodyPr>
            <a:lstStyle/>
            <a:p>
              <a:endParaRPr/>
            </a:p>
          </p:txBody>
        </p:sp>
      </p:grpSp>
      <p:sp>
        <p:nvSpPr>
          <p:cNvPr id="68" name="Shape 68"/>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spAutoFit/>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2"/>
        <p:cNvGrpSpPr/>
        <p:nvPr/>
      </p:nvGrpSpPr>
      <p:grpSpPr>
        <a:xfrm>
          <a:off x="0" y="0"/>
          <a:ext cx="0" cy="0"/>
          <a:chOff x="0" y="0"/>
          <a:chExt cx="0" cy="0"/>
        </a:xfrm>
      </p:grpSpPr>
      <p:sp>
        <p:nvSpPr>
          <p:cNvPr id="73" name="Shape 73"/>
          <p:cNvSpPr>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74" name="Shape 74"/>
          <p:cNvSpPr>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75"/>
        <p:cNvGrpSpPr/>
        <p:nvPr/>
      </p:nvGrpSpPr>
      <p:grpSpPr>
        <a:xfrm>
          <a:off x="0" y="0"/>
          <a:ext cx="0" cy="0"/>
          <a:chOff x="0" y="0"/>
          <a:chExt cx="0" cy="0"/>
        </a:xfrm>
      </p:grpSpPr>
      <p:sp>
        <p:nvSpPr>
          <p:cNvPr id="76" name="Shape 76"/>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77" name="Shape 77"/>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78"/>
        <p:cNvGrpSpPr/>
        <p:nvPr/>
      </p:nvGrpSpPr>
      <p:grpSpPr>
        <a:xfrm>
          <a:off x="0" y="0"/>
          <a:ext cx="0" cy="0"/>
          <a:chOff x="0" y="0"/>
          <a:chExt cx="0" cy="0"/>
        </a:xfrm>
      </p:grpSpPr>
      <p:sp>
        <p:nvSpPr>
          <p:cNvPr id="79" name="Shape 79"/>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80" name="Shape 80"/>
          <p:cNvSpPr>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81" name="Shape 81"/>
          <p:cNvSpPr>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dk2"/>
            </a:gs>
            <a:gs pos="100000">
              <a:schemeClr val="dk1"/>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1pPr>
            <a:lvl2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2pPr>
            <a:lvl3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3pPr>
            <a:lvl4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4pPr>
            <a:lvl5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5pPr>
            <a:lvl6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6pPr>
            <a:lvl7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7pPr>
            <a:lvl8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8pPr>
            <a:lvl9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9pPr>
          </a:lstStyle>
          <a:p>
            <a:endParaRPr/>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lt1"/>
              </a:buClr>
              <a:buSzPct val="166666"/>
              <a:buFont typeface="Arial"/>
              <a:buChar char="•"/>
              <a:defRPr sz="3000" b="0" i="0" u="none" strike="noStrike" cap="none" baseline="0">
                <a:solidFill>
                  <a:schemeClr val="lt1"/>
                </a:solidFill>
                <a:latin typeface="Trebuchet MS"/>
                <a:ea typeface="Trebuchet MS"/>
                <a:cs typeface="Trebuchet MS"/>
                <a:sym typeface="Trebuchet MS"/>
              </a:defRPr>
            </a:lvl1pPr>
            <a:lvl2pPr marL="742950" indent="-285750" algn="l" rtl="0">
              <a:spcBef>
                <a:spcPts val="480"/>
              </a:spcBef>
              <a:buClr>
                <a:schemeClr val="lt1"/>
              </a:buClr>
              <a:buSzPct val="100000"/>
              <a:buFont typeface="Courier New"/>
              <a:buChar char="o"/>
              <a:defRPr sz="2400" b="0" i="0" u="none" strike="noStrike" cap="none" baseline="0">
                <a:solidFill>
                  <a:schemeClr val="lt1"/>
                </a:solidFill>
                <a:latin typeface="Trebuchet MS"/>
                <a:ea typeface="Trebuchet MS"/>
                <a:cs typeface="Trebuchet MS"/>
                <a:sym typeface="Trebuchet MS"/>
              </a:defRPr>
            </a:lvl2pPr>
            <a:lvl3pPr marL="1143000" indent="-228600" algn="l" rtl="0">
              <a:spcBef>
                <a:spcPts val="480"/>
              </a:spcBef>
              <a:buClr>
                <a:schemeClr val="lt1"/>
              </a:buClr>
              <a:buSzPct val="100000"/>
              <a:buFont typeface="Wingdings"/>
              <a:buChar char="§"/>
              <a:defRPr sz="2400" b="0" i="0" u="none" strike="noStrike" cap="none" baseline="0">
                <a:solidFill>
                  <a:schemeClr val="lt1"/>
                </a:solidFill>
                <a:latin typeface="Trebuchet MS"/>
                <a:ea typeface="Trebuchet MS"/>
                <a:cs typeface="Trebuchet MS"/>
                <a:sym typeface="Trebuchet MS"/>
              </a:defRPr>
            </a:lvl3pPr>
            <a:lvl4pPr marL="1600200" indent="-228600" algn="l" rtl="0">
              <a:spcBef>
                <a:spcPts val="360"/>
              </a:spcBef>
              <a:buClr>
                <a:schemeClr val="lt1"/>
              </a:buClr>
              <a:buSzPct val="166666"/>
              <a:buFont typeface="Arial"/>
              <a:buChar char="•"/>
              <a:defRPr sz="1800" b="0" i="0" u="none" strike="noStrike" cap="none" baseline="0">
                <a:solidFill>
                  <a:schemeClr val="lt1"/>
                </a:solidFill>
                <a:latin typeface="Trebuchet MS"/>
                <a:ea typeface="Trebuchet MS"/>
                <a:cs typeface="Trebuchet MS"/>
                <a:sym typeface="Trebuchet MS"/>
              </a:defRPr>
            </a:lvl4pPr>
            <a:lvl5pPr marL="2057400" indent="-228600" algn="l" rtl="0">
              <a:spcBef>
                <a:spcPts val="360"/>
              </a:spcBef>
              <a:buClr>
                <a:schemeClr val="lt1"/>
              </a:buClr>
              <a:buSzPct val="100000"/>
              <a:buFont typeface="Courier New"/>
              <a:buChar char="o"/>
              <a:defRPr sz="1800" b="0" i="0" u="none" strike="noStrike" cap="none" baseline="0">
                <a:solidFill>
                  <a:schemeClr val="lt1"/>
                </a:solidFill>
                <a:latin typeface="Trebuchet MS"/>
                <a:ea typeface="Trebuchet MS"/>
                <a:cs typeface="Trebuchet MS"/>
                <a:sym typeface="Trebuchet MS"/>
              </a:defRPr>
            </a:lvl5pPr>
            <a:lvl6pPr marL="2514600" indent="-228600" algn="l" rtl="0">
              <a:spcBef>
                <a:spcPts val="360"/>
              </a:spcBef>
              <a:buClr>
                <a:schemeClr val="lt1"/>
              </a:buClr>
              <a:buSzPct val="100000"/>
              <a:buFont typeface="Wingdings"/>
              <a:buChar char="§"/>
              <a:defRPr sz="1800" b="0" i="0" u="none" strike="noStrike" cap="none" baseline="0">
                <a:solidFill>
                  <a:schemeClr val="lt1"/>
                </a:solidFill>
                <a:latin typeface="Trebuchet MS"/>
                <a:ea typeface="Trebuchet MS"/>
                <a:cs typeface="Trebuchet MS"/>
                <a:sym typeface="Trebuchet MS"/>
              </a:defRPr>
            </a:lvl6pPr>
            <a:lvl7pPr marL="2971800" indent="-228600" algn="l" rtl="0">
              <a:spcBef>
                <a:spcPts val="360"/>
              </a:spcBef>
              <a:buClr>
                <a:schemeClr val="lt1"/>
              </a:buClr>
              <a:buSzPct val="166666"/>
              <a:buFont typeface="Arial"/>
              <a:buChar char="•"/>
              <a:defRPr sz="1800" b="0" i="0" u="none" strike="noStrike" cap="none" baseline="0">
                <a:solidFill>
                  <a:schemeClr val="lt1"/>
                </a:solidFill>
                <a:latin typeface="Trebuchet MS"/>
                <a:ea typeface="Trebuchet MS"/>
                <a:cs typeface="Trebuchet MS"/>
                <a:sym typeface="Trebuchet MS"/>
              </a:defRPr>
            </a:lvl7pPr>
            <a:lvl8pPr marL="3429000" indent="-228600" algn="l" rtl="0">
              <a:spcBef>
                <a:spcPts val="360"/>
              </a:spcBef>
              <a:buClr>
                <a:schemeClr val="lt1"/>
              </a:buClr>
              <a:buSzPct val="100000"/>
              <a:buFont typeface="Courier New"/>
              <a:buChar char="o"/>
              <a:defRPr sz="1800" b="0" i="0" u="none" strike="noStrike" cap="none" baseline="0">
                <a:solidFill>
                  <a:schemeClr val="lt1"/>
                </a:solidFill>
                <a:latin typeface="Trebuchet MS"/>
                <a:ea typeface="Trebuchet MS"/>
                <a:cs typeface="Trebuchet MS"/>
                <a:sym typeface="Trebuchet MS"/>
              </a:defRPr>
            </a:lvl8pPr>
            <a:lvl9pPr marL="3886200" indent="-228600" algn="l" rtl="0">
              <a:spcBef>
                <a:spcPts val="360"/>
              </a:spcBef>
              <a:buClr>
                <a:schemeClr val="lt1"/>
              </a:buClr>
              <a:buSzPct val="100000"/>
              <a:buFont typeface="Wingdings"/>
              <a:buChar char="§"/>
              <a:defRPr sz="1800" b="0" i="0" u="none" strike="noStrike" cap="none" baseline="0">
                <a:solidFill>
                  <a:schemeClr val="lt1"/>
                </a:solidFill>
                <a:latin typeface="Trebuchet MS"/>
                <a:ea typeface="Trebuchet MS"/>
                <a:cs typeface="Trebuchet MS"/>
                <a:sym typeface="Trebuchet M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9"/>
        <p:cNvGrpSpPr/>
        <p:nvPr/>
      </p:nvGrpSpPr>
      <p:grpSpPr>
        <a:xfrm>
          <a:off x="0" y="0"/>
          <a:ext cx="0" cy="0"/>
          <a:chOff x="0" y="0"/>
          <a:chExt cx="0" cy="0"/>
        </a:xfrm>
      </p:grpSpPr>
      <p:sp>
        <p:nvSpPr>
          <p:cNvPr id="70" name="Shape 70"/>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71" name="Shape 71"/>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a:spLocks noGrp="1"/>
          </p:cNvSpPr>
          <p:nvPr>
            <p:ph type="ctrTitle"/>
          </p:nvPr>
        </p:nvSpPr>
        <p:spPr>
          <a:xfrm>
            <a:off x="685800" y="2090913"/>
            <a:ext cx="7772400" cy="1650599"/>
          </a:xfrm>
          <a:prstGeom prst="rect">
            <a:avLst/>
          </a:prstGeom>
        </p:spPr>
        <p:txBody>
          <a:bodyPr lIns="91425" tIns="91425" rIns="91425" bIns="91425" anchor="b" anchorCtr="0">
            <a:spAutoFit/>
          </a:bodyPr>
          <a:lstStyle/>
          <a:p>
            <a:pPr>
              <a:buNone/>
            </a:pPr>
            <a:r>
              <a:rPr>
                <a:solidFill>
                  <a:srgbClr val="6AA84F"/>
                </a:solidFill>
              </a:rPr>
              <a:t>Yahoo.com</a:t>
            </a:r>
          </a:p>
        </p:txBody>
      </p:sp>
      <p:sp>
        <p:nvSpPr>
          <p:cNvPr id="89" name="Shape 89"/>
          <p:cNvSpPr>
            <a:spLocks noGrp="1"/>
          </p:cNvSpPr>
          <p:nvPr>
            <p:ph type="subTitle" idx="1"/>
          </p:nvPr>
        </p:nvSpPr>
        <p:spPr>
          <a:xfrm>
            <a:off x="685800" y="3886200"/>
            <a:ext cx="7772400" cy="878099"/>
          </a:xfrm>
          <a:prstGeom prst="rect">
            <a:avLst/>
          </a:prstGeom>
        </p:spPr>
        <p:txBody>
          <a:bodyPr lIns="91425" tIns="91425" rIns="91425" bIns="91425" anchor="t" anchorCtr="0">
            <a:spAutoFit/>
          </a:bodyPr>
          <a:lstStyle/>
          <a:p>
            <a:pPr>
              <a:buNone/>
            </a:pPr>
            <a:r>
              <a:rPr>
                <a:solidFill>
                  <a:srgbClr val="6AA84F"/>
                </a:solidFill>
              </a:rPr>
              <a:t>By Thomas Bell</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49" name="Shape 149"/>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50" name="Shape 150"/>
          <p:cNvSpPr/>
          <p:nvPr/>
        </p:nvSpPr>
        <p:spPr>
          <a:xfrm>
            <a:off x="0" y="39875"/>
            <a:ext cx="9144000" cy="6818125"/>
          </a:xfrm>
          <a:prstGeom prst="rect">
            <a:avLst/>
          </a:prstGeom>
          <a:blipFill>
            <a:blip r:embed="rId3"/>
            <a:stretch>
              <a:fillRect/>
            </a:stretch>
          </a:blipFill>
        </p:spPr>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56" name="Shape 156"/>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57" name="Shape 157"/>
          <p:cNvSpPr/>
          <p:nvPr/>
        </p:nvSpPr>
        <p:spPr>
          <a:xfrm>
            <a:off x="0" y="13300"/>
            <a:ext cx="9144000" cy="6818125"/>
          </a:xfrm>
          <a:prstGeom prst="rect">
            <a:avLst/>
          </a:prstGeom>
          <a:blipFill>
            <a:blip r:embed="rId3"/>
            <a:stretch>
              <a:fillRect/>
            </a:stretch>
          </a:blipFill>
        </p:spPr>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63" name="Shape 163"/>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64" name="Shape 164"/>
          <p:cNvSpPr/>
          <p:nvPr/>
        </p:nvSpPr>
        <p:spPr>
          <a:xfrm>
            <a:off x="0" y="39875"/>
            <a:ext cx="9144000" cy="6857999"/>
          </a:xfrm>
          <a:prstGeom prst="rect">
            <a:avLst/>
          </a:prstGeom>
          <a:blipFill>
            <a:blip r:embed="rId3"/>
            <a:stretch>
              <a:fillRect/>
            </a:stretch>
          </a:blipFill>
        </p:spPr>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70" name="Shape 170"/>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71" name="Shape 171"/>
          <p:cNvSpPr/>
          <p:nvPr/>
        </p:nvSpPr>
        <p:spPr>
          <a:xfrm>
            <a:off x="0" y="26575"/>
            <a:ext cx="9144000" cy="6844724"/>
          </a:xfrm>
          <a:prstGeom prst="rect">
            <a:avLst/>
          </a:prstGeom>
          <a:blipFill>
            <a:blip r:embed="rId3"/>
            <a:stretch>
              <a:fillRect/>
            </a:stretch>
          </a:blipFill>
        </p:spPr>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77" name="Shape 177"/>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78" name="Shape 178"/>
          <p:cNvSpPr/>
          <p:nvPr/>
        </p:nvSpPr>
        <p:spPr>
          <a:xfrm>
            <a:off x="0" y="39875"/>
            <a:ext cx="9144000" cy="6778251"/>
          </a:xfrm>
          <a:prstGeom prst="rect">
            <a:avLst/>
          </a:prstGeom>
          <a:blipFill>
            <a:blip r:embed="rId3"/>
            <a:stretch>
              <a:fillRect/>
            </a:stretch>
          </a:blipFill>
        </p:spPr>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84" name="Shape 184"/>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85" name="Shape 185"/>
          <p:cNvSpPr/>
          <p:nvPr/>
        </p:nvSpPr>
        <p:spPr>
          <a:xfrm>
            <a:off x="0" y="26575"/>
            <a:ext cx="9144000" cy="6791550"/>
          </a:xfrm>
          <a:prstGeom prst="rect">
            <a:avLst/>
          </a:prstGeom>
          <a:blipFill>
            <a:blip r:embed="rId3"/>
            <a:stretch>
              <a:fillRect/>
            </a:stretch>
          </a:blipFill>
        </p:spPr>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References</a:t>
            </a:r>
            <a:endParaRPr lang="en-US" dirty="0"/>
          </a:p>
        </p:txBody>
      </p:sp>
      <p:sp>
        <p:nvSpPr>
          <p:cNvPr id="3" name="Text Placeholder 2"/>
          <p:cNvSpPr>
            <a:spLocks noGrp="1"/>
          </p:cNvSpPr>
          <p:nvPr>
            <p:ph type="body" idx="1"/>
          </p:nvPr>
        </p:nvSpPr>
        <p:spPr/>
        <p:txBody>
          <a:bodyPr/>
          <a:lstStyle/>
          <a:p>
            <a:r>
              <a:rPr lang="en-US" dirty="0" smtClean="0"/>
              <a:t>http://info.yahoo.com/center/us/yahoo/</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a:spLocks noGrp="1"/>
          </p:cNvSpPr>
          <p:nvPr>
            <p:ph type="ctrTitle"/>
          </p:nvPr>
        </p:nvSpPr>
        <p:spPr>
          <a:xfrm>
            <a:off x="457200" y="-7709788"/>
            <a:ext cx="8264099" cy="15419575"/>
          </a:xfrm>
          <a:prstGeom prst="rect">
            <a:avLst/>
          </a:prstGeom>
        </p:spPr>
        <p:txBody>
          <a:bodyPr wrap="square" lIns="91425" tIns="91425" rIns="91425" bIns="91425" anchor="b" anchorCtr="0">
            <a:spAutoFit/>
          </a:bodyPr>
          <a:lstStyle/>
          <a:p>
            <a:pPr marL="457200" lvl="0" indent="0" algn="l" rtl="0">
              <a:buNone/>
            </a:pPr>
            <a:r>
              <a:rPr sz="3000" dirty="0"/>
              <a:t>
</a:t>
            </a: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r>
              <a:rPr lang="en-US" sz="3000" dirty="0" smtClean="0"/>
              <a:t/>
            </a:r>
            <a:br>
              <a:rPr lang="en-US" sz="3000" dirty="0" smtClean="0"/>
            </a:br>
            <a:endParaRPr sz="3000" dirty="0"/>
          </a:p>
          <a:p>
            <a:pPr marL="914400" lvl="1" indent="-419100" algn="l" rtl="0">
              <a:buClr>
                <a:srgbClr val="6AA84F"/>
              </a:buClr>
              <a:buSzPct val="100000"/>
              <a:buFont typeface="Courier New"/>
              <a:buChar char="o"/>
            </a:pPr>
            <a:r>
              <a:rPr sz="3000" dirty="0" smtClean="0">
                <a:solidFill>
                  <a:srgbClr val="6AA84F"/>
                </a:solidFill>
              </a:rPr>
              <a:t>Founded </a:t>
            </a:r>
            <a:r>
              <a:rPr sz="3000" dirty="0">
                <a:solidFill>
                  <a:srgbClr val="6AA84F"/>
                </a:solidFill>
              </a:rPr>
              <a:t>in 1994 by David </a:t>
            </a:r>
            <a:r>
              <a:rPr sz="3000" dirty="0" err="1">
                <a:solidFill>
                  <a:srgbClr val="6AA84F"/>
                </a:solidFill>
              </a:rPr>
              <a:t>Filo</a:t>
            </a:r>
            <a:r>
              <a:rPr sz="3000" dirty="0">
                <a:solidFill>
                  <a:srgbClr val="6AA84F"/>
                </a:solidFill>
              </a:rPr>
              <a:t> and Jerry Young.</a:t>
            </a:r>
          </a:p>
          <a:p>
            <a:endParaRPr dirty="0"/>
          </a:p>
          <a:p>
            <a:pPr marL="914400" marR="0" lvl="1" indent="-419100" algn="l" rtl="0">
              <a:lnSpc>
                <a:spcPct val="100000"/>
              </a:lnSpc>
              <a:spcBef>
                <a:spcPts val="0"/>
              </a:spcBef>
              <a:spcAft>
                <a:spcPts val="0"/>
              </a:spcAft>
              <a:buClr>
                <a:srgbClr val="6AA84F"/>
              </a:buClr>
              <a:buSzPct val="100000"/>
              <a:buFont typeface="Courier New"/>
              <a:buChar char="o"/>
            </a:pPr>
            <a:r>
              <a:rPr sz="3000" dirty="0">
                <a:solidFill>
                  <a:srgbClr val="6AA84F"/>
                </a:solidFill>
              </a:rPr>
              <a:t>Today Yahoo is one of the most visited and trusted sites on the internet.</a:t>
            </a:r>
          </a:p>
          <a:p>
            <a:endParaRPr dirty="0"/>
          </a:p>
          <a:p>
            <a:pPr marL="914400" marR="0" lvl="1" indent="-419100" algn="l" rtl="0">
              <a:lnSpc>
                <a:spcPct val="100000"/>
              </a:lnSpc>
              <a:spcBef>
                <a:spcPts val="0"/>
              </a:spcBef>
              <a:spcAft>
                <a:spcPts val="0"/>
              </a:spcAft>
              <a:buClr>
                <a:srgbClr val="6AA84F"/>
              </a:buClr>
              <a:buSzPct val="100000"/>
              <a:buFont typeface="Courier New"/>
              <a:buChar char="o"/>
            </a:pPr>
            <a:r>
              <a:rPr sz="3000" dirty="0">
                <a:solidFill>
                  <a:srgbClr val="6AA84F"/>
                </a:solidFill>
              </a:rPr>
              <a:t>Headquarters are located in Sunnyvale, Ca.</a:t>
            </a:r>
          </a:p>
          <a:p>
            <a:endParaRPr dirty="0"/>
          </a:p>
          <a:p>
            <a:pPr marL="914400" marR="0" lvl="1" indent="-419100" algn="l" rtl="0">
              <a:lnSpc>
                <a:spcPct val="100000"/>
              </a:lnSpc>
              <a:spcBef>
                <a:spcPts val="0"/>
              </a:spcBef>
              <a:spcAft>
                <a:spcPts val="0"/>
              </a:spcAft>
              <a:buClr>
                <a:srgbClr val="6AA84F"/>
              </a:buClr>
              <a:buSzPct val="100000"/>
              <a:buFont typeface="Courier New"/>
              <a:buChar char="o"/>
            </a:pPr>
            <a:r>
              <a:rPr sz="3000" dirty="0">
                <a:solidFill>
                  <a:srgbClr val="6AA84F"/>
                </a:solidFill>
              </a:rPr>
              <a:t>Has more than 13,700 employees in 25 countries</a:t>
            </a:r>
          </a:p>
          <a:p>
            <a:endParaRPr dirty="0"/>
          </a:p>
          <a:p>
            <a:endParaRPr dirty="0"/>
          </a:p>
        </p:txBody>
      </p:sp>
      <p:sp>
        <p:nvSpPr>
          <p:cNvPr id="3" name="TextBox 2"/>
          <p:cNvSpPr txBox="1"/>
          <p:nvPr/>
        </p:nvSpPr>
        <p:spPr>
          <a:xfrm>
            <a:off x="4876800" y="6096000"/>
            <a:ext cx="3810000" cy="307777"/>
          </a:xfrm>
          <a:prstGeom prst="rect">
            <a:avLst/>
          </a:prstGeom>
          <a:noFill/>
        </p:spPr>
        <p:txBody>
          <a:bodyPr wrap="square" rtlCol="0">
            <a:spAutoFit/>
          </a:bodyPr>
          <a:lstStyle/>
          <a:p>
            <a:r>
              <a:rPr lang="en-US" dirty="0" smtClean="0"/>
              <a:t>(Yahoo.com)</a:t>
            </a:r>
            <a:endParaRPr lang="en-US" dirty="0"/>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00" name="Shape 100"/>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01" name="Shape 101"/>
          <p:cNvSpPr/>
          <p:nvPr/>
        </p:nvSpPr>
        <p:spPr>
          <a:xfrm>
            <a:off x="0" y="106325"/>
            <a:ext cx="9144000" cy="6751674"/>
          </a:xfrm>
          <a:prstGeom prst="rect">
            <a:avLst/>
          </a:prstGeom>
          <a:blipFill>
            <a:blip r:embed="rId3"/>
            <a:stretch>
              <a:fillRect/>
            </a:stretch>
          </a:blipFill>
        </p:spPr>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07" name="Shape 107"/>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08" name="Shape 108"/>
          <p:cNvSpPr/>
          <p:nvPr/>
        </p:nvSpPr>
        <p:spPr>
          <a:xfrm>
            <a:off x="0" y="-172775"/>
            <a:ext cx="9144000" cy="7004200"/>
          </a:xfrm>
          <a:prstGeom prst="rect">
            <a:avLst/>
          </a:prstGeom>
          <a:blipFill>
            <a:blip r:embed="rId3"/>
            <a:stretch>
              <a:fillRect/>
            </a:stretch>
          </a:blipFill>
        </p:spPr>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14" name="Shape 114"/>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15" name="Shape 115"/>
          <p:cNvSpPr/>
          <p:nvPr/>
        </p:nvSpPr>
        <p:spPr>
          <a:xfrm>
            <a:off x="0" y="-79750"/>
            <a:ext cx="9144000" cy="6924449"/>
          </a:xfrm>
          <a:prstGeom prst="rect">
            <a:avLst/>
          </a:prstGeom>
          <a:blipFill>
            <a:blip r:embed="rId3"/>
            <a:stretch>
              <a:fillRect/>
            </a:stretch>
          </a:blipFill>
        </p:spPr>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21" name="Shape 121"/>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22" name="Shape 122"/>
          <p:cNvSpPr/>
          <p:nvPr/>
        </p:nvSpPr>
        <p:spPr>
          <a:xfrm>
            <a:off x="0" y="39875"/>
            <a:ext cx="9144000" cy="6831425"/>
          </a:xfrm>
          <a:prstGeom prst="rect">
            <a:avLst/>
          </a:prstGeom>
          <a:blipFill>
            <a:blip r:embed="rId3"/>
            <a:stretch>
              <a:fillRect/>
            </a:stretch>
          </a:blipFill>
        </p:spPr>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28" name="Shape 128"/>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29" name="Shape 129"/>
          <p:cNvSpPr/>
          <p:nvPr/>
        </p:nvSpPr>
        <p:spPr>
          <a:xfrm>
            <a:off x="0" y="26575"/>
            <a:ext cx="9144000" cy="6818125"/>
          </a:xfrm>
          <a:prstGeom prst="rect">
            <a:avLst/>
          </a:prstGeom>
          <a:blipFill>
            <a:blip r:embed="rId3"/>
            <a:stretch>
              <a:fillRect/>
            </a:stretch>
          </a:blipFill>
        </p:spPr>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35" name="Shape 135"/>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36" name="Shape 136"/>
          <p:cNvSpPr/>
          <p:nvPr/>
        </p:nvSpPr>
        <p:spPr>
          <a:xfrm>
            <a:off x="0" y="0"/>
            <a:ext cx="9144000" cy="6897874"/>
          </a:xfrm>
          <a:prstGeom prst="rect">
            <a:avLst/>
          </a:prstGeom>
          <a:blipFill>
            <a:blip r:embed="rId3"/>
            <a:stretch>
              <a:fillRect/>
            </a:stretch>
          </a:blipFill>
        </p:spPr>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a:spLocks noGrp="1"/>
          </p:cNvSpPr>
          <p:nvPr>
            <p:ph type="title"/>
          </p:nvPr>
        </p:nvSpPr>
        <p:spPr>
          <a:xfrm>
            <a:off x="457200" y="274637"/>
            <a:ext cx="8229600" cy="1143000"/>
          </a:xfrm>
          <a:prstGeom prst="rect">
            <a:avLst/>
          </a:prstGeom>
        </p:spPr>
        <p:txBody>
          <a:bodyPr lIns="91425" tIns="91425" rIns="91425" bIns="91425" anchor="b" anchorCtr="0">
            <a:spAutoFit/>
          </a:bodyPr>
          <a:lstStyle/>
          <a:p>
            <a:endParaRPr/>
          </a:p>
        </p:txBody>
      </p:sp>
      <p:sp>
        <p:nvSpPr>
          <p:cNvPr id="142" name="Shape 142"/>
          <p:cNvSpPr>
            <a:spLocks noGrp="1"/>
          </p:cNvSpPr>
          <p:nvPr>
            <p:ph type="body" idx="1"/>
          </p:nvPr>
        </p:nvSpPr>
        <p:spPr>
          <a:xfrm>
            <a:off x="457200" y="1600200"/>
            <a:ext cx="8229600" cy="4967700"/>
          </a:xfrm>
          <a:prstGeom prst="rect">
            <a:avLst/>
          </a:prstGeom>
        </p:spPr>
        <p:txBody>
          <a:bodyPr lIns="91425" tIns="91425" rIns="91425" bIns="91425" anchor="t" anchorCtr="0">
            <a:spAutoFit/>
          </a:bodyPr>
          <a:lstStyle/>
          <a:p>
            <a:endParaRPr/>
          </a:p>
        </p:txBody>
      </p:sp>
      <p:sp>
        <p:nvSpPr>
          <p:cNvPr id="143" name="Shape 143"/>
          <p:cNvSpPr/>
          <p:nvPr/>
        </p:nvSpPr>
        <p:spPr>
          <a:xfrm>
            <a:off x="0" y="13300"/>
            <a:ext cx="9144000" cy="6831400"/>
          </a:xfrm>
          <a:prstGeom prst="rect">
            <a:avLst/>
          </a:prstGeom>
          <a:blipFill>
            <a:blip r:embed="rId3"/>
            <a:stretch>
              <a:fillRect/>
            </a:stretch>
          </a:blipFill>
        </p:spPr>
      </p:sp>
    </p:spTree>
  </p:cSld>
  <p:clrMapOvr>
    <a:masterClrMapping/>
  </p:clrMapOvr>
  <p:transition spd="slow">
    <p:cut/>
  </p:transition>
</p:sld>
</file>

<file path=ppt/theme/theme1.xml><?xml version="1.0" encoding="utf-8"?>
<a:theme xmlns:a="http://schemas.openxmlformats.org/drawingml/2006/main">
  <a:themeElements>
    <a:clrScheme name="Custom 439">
      <a:dk1>
        <a:srgbClr val="000000"/>
      </a:dk1>
      <a:lt1>
        <a:srgbClr val="FFFFFF"/>
      </a:lt1>
      <a:dk2>
        <a:srgbClr val="5C6E95"/>
      </a:dk2>
      <a:lt2>
        <a:srgbClr val="ACB4C2"/>
      </a:lt2>
      <a:accent1>
        <a:srgbClr val="667E50"/>
      </a:accent1>
      <a:accent2>
        <a:srgbClr val="CFBF73"/>
      </a:accent2>
      <a:accent3>
        <a:srgbClr val="8C7C82"/>
      </a:accent3>
      <a:accent4>
        <a:srgbClr val="9ABF87"/>
      </a:accent4>
      <a:accent5>
        <a:srgbClr val="CF9462"/>
      </a:accent5>
      <a:accent6>
        <a:srgbClr val="A25642"/>
      </a:accent6>
      <a:hlink>
        <a:srgbClr val="5173A5"/>
      </a:hlink>
      <a:folHlink>
        <a:srgbClr val="6872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Words>
  <Application>Microsoft Office PowerPoint</Application>
  <PresentationFormat>On-screen Show (4:3)</PresentationFormat>
  <Paragraphs>13</Paragraphs>
  <Slides>16</Slides>
  <Notes>15</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
      <vt:lpstr/>
      <vt:lpstr>Yahoo.com</vt:lpstr>
      <vt:lpstr>
                Founded in 1994 by David Filo and Jerry Young.  Today Yahoo is one of the most visited and trusted sites on the internet.  Headquarters are located in Sunnyvale, Ca.  Has more than 13,700 employees in 25 countries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Yahoo.com</dc:title>
  <cp:lastModifiedBy>training</cp:lastModifiedBy>
  <cp:revision>1</cp:revision>
  <dcterms:modified xsi:type="dcterms:W3CDTF">2012-04-14T11:55:01Z</dcterms:modified>
</cp:coreProperties>
</file>